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aleway" panose="020B0604020202020204" charset="-70"/>
      <p:regular r:id="rId9"/>
      <p:bold r:id="rId10"/>
      <p:italic r:id="rId11"/>
      <p:boldItalic r:id="rId12"/>
    </p:embeddedFont>
    <p:embeddedFont>
      <p:font typeface="Lato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8" y="2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11736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9759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721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0786d323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0786d323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0287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0786d323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0786d323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6800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0786d323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0786d323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7476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0786d3235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0786d3235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765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Pärnumaa elanike liikumisharjumuste ja -hoiakute uuringu </a:t>
            </a:r>
            <a:r>
              <a:rPr lang="en" sz="3000" dirty="0" smtClean="0"/>
              <a:t>tutvust</a:t>
            </a:r>
            <a:r>
              <a:rPr lang="et-EE" sz="3000" dirty="0" err="1" smtClean="0"/>
              <a:t>us</a:t>
            </a:r>
            <a:endParaRPr sz="3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800" b="0" dirty="0" smtClean="0"/>
              <a:t>Spordikoolitusel 19. oktoobril 2018</a:t>
            </a:r>
            <a:endParaRPr sz="1800" b="0" dirty="0"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Pärnumaa Spordiliit | TÜ Pärnu kolledž | SA Pärnumaa Arenduskeskus</a:t>
            </a:r>
            <a:endParaRPr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 idx="4294967295"/>
          </p:nvPr>
        </p:nvSpPr>
        <p:spPr>
          <a:xfrm>
            <a:off x="535775" y="7121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Eesmärgid</a:t>
            </a:r>
            <a:endParaRPr sz="2400"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4294967295"/>
          </p:nvPr>
        </p:nvSpPr>
        <p:spPr>
          <a:xfrm>
            <a:off x="535775" y="1480150"/>
            <a:ext cx="51972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Anda ülevaade Pärnu linna elanike liikumisharjumustest ja -hoiakutest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Luua elektrooniline küsimustik empiirilise kvantitatiivse uuringu läbiviimiseks. Tuginetakse Eestis varem läbiviidud uuringutele (EOK), et oleks võimalik võrrelda tulemusi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Viia läbi küsitlus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Analüüsida kogutud andmeid ning anda ülevaade uuringu tulemustest</a:t>
            </a:r>
            <a:endParaRPr sz="1600" b="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 idx="4294967295"/>
          </p:nvPr>
        </p:nvSpPr>
        <p:spPr>
          <a:xfrm>
            <a:off x="535775" y="7121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Metoodika</a:t>
            </a:r>
            <a:endParaRPr sz="2400"/>
          </a:p>
        </p:txBody>
      </p:sp>
      <p:sp>
        <p:nvSpPr>
          <p:cNvPr id="85" name="Google Shape;85;p15"/>
          <p:cNvSpPr txBox="1">
            <a:spLocks noGrp="1"/>
          </p:cNvSpPr>
          <p:nvPr>
            <p:ph type="title" idx="4294967295"/>
          </p:nvPr>
        </p:nvSpPr>
        <p:spPr>
          <a:xfrm>
            <a:off x="535775" y="1480150"/>
            <a:ext cx="51972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Kvantitatiivmeetod | Avatud küsimustik* vajadusel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Elektrooniline ankeet (2500+)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Statistiline valem: esinduslikkus tagatud 378 vastaja puhul, eesmärk saada 500 (15-64-aastased, 46248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Pärnumaa kui tervik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Võrrelda Eesti sarnase uuringuga (EOK alates 2012, regulaarne)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title" idx="4294967295"/>
          </p:nvPr>
        </p:nvSpPr>
        <p:spPr>
          <a:xfrm>
            <a:off x="535775" y="7121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Uurimisprobleem</a:t>
            </a:r>
            <a:endParaRPr sz="2400"/>
          </a:p>
        </p:txBody>
      </p:sp>
      <p:sp>
        <p:nvSpPr>
          <p:cNvPr id="91" name="Google Shape;91;p16"/>
          <p:cNvSpPr txBox="1">
            <a:spLocks noGrp="1"/>
          </p:cNvSpPr>
          <p:nvPr>
            <p:ph type="title" idx="4294967295"/>
          </p:nvPr>
        </p:nvSpPr>
        <p:spPr>
          <a:xfrm>
            <a:off x="535775" y="1480150"/>
            <a:ext cx="51972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Kaardistada hetkeolukord ning inimeste hoiakud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●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Saada sisendit maakonna ja KOV tegevuste kavandamiseks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-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Mis on hästi ja mida jätkata?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-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Mis halvasti: sisend probleemi tõestamiseks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-"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Kas Pärnumaa on halvem või parem kui ülejäänud Eesti? Võrdlusmoment.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 idx="4294967295"/>
          </p:nvPr>
        </p:nvSpPr>
        <p:spPr>
          <a:xfrm>
            <a:off x="535775" y="7121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Taust</a:t>
            </a:r>
            <a:endParaRPr sz="2400"/>
          </a:p>
        </p:txBody>
      </p:sp>
      <p:sp>
        <p:nvSpPr>
          <p:cNvPr id="97" name="Google Shape;97;p17"/>
          <p:cNvSpPr txBox="1">
            <a:spLocks noGrp="1"/>
          </p:cNvSpPr>
          <p:nvPr>
            <p:ph type="title" idx="4294967295"/>
          </p:nvPr>
        </p:nvSpPr>
        <p:spPr>
          <a:xfrm>
            <a:off x="535775" y="1480150"/>
            <a:ext cx="51972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PSL arengukava strateegiline eesmärk nr 1: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1">
                <a:latin typeface="Times New Roman"/>
                <a:ea typeface="Times New Roman"/>
                <a:cs typeface="Times New Roman"/>
                <a:sym typeface="Times New Roman"/>
              </a:rPr>
              <a:t>Liikumisharrastuse arengu toetamine</a:t>
            </a:r>
            <a:endParaRPr sz="1600"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Alaeesmärk nr 1.2: </a:t>
            </a:r>
            <a:r>
              <a:rPr lang="en" sz="1600" b="0" i="1">
                <a:latin typeface="Times New Roman"/>
                <a:ea typeface="Times New Roman"/>
                <a:cs typeface="Times New Roman"/>
                <a:sym typeface="Times New Roman"/>
              </a:rPr>
              <a:t>sporditaristu seire ja arengu kavandamine</a:t>
            </a:r>
            <a:endParaRPr sz="1600"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Pärnumaa arengustrateegia 2035: koostamise faas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 idx="4294967295"/>
          </p:nvPr>
        </p:nvSpPr>
        <p:spPr>
          <a:xfrm>
            <a:off x="535775" y="7121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Ajakava ja rollid</a:t>
            </a:r>
            <a:endParaRPr sz="2400"/>
          </a:p>
        </p:txBody>
      </p:sp>
      <p:sp>
        <p:nvSpPr>
          <p:cNvPr id="103" name="Google Shape;103;p18"/>
          <p:cNvSpPr txBox="1">
            <a:spLocks noGrp="1"/>
          </p:cNvSpPr>
          <p:nvPr>
            <p:ph type="title" idx="4294967295"/>
          </p:nvPr>
        </p:nvSpPr>
        <p:spPr>
          <a:xfrm>
            <a:off x="535775" y="1480150"/>
            <a:ext cx="51972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Sept-nov 2018: Uuringu ettevalmistamine (PSL, TÜPK)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Nov-dets 2018: ankeedi koostamine (PSL-SAPA, TÜPK)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Jaan-märts 2019: küsitluse läbiviimine (PSL-TÜPK)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		-levitab PSL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		-kogub TÜPK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Märts 2019: Andmete koondamine ja puhastamine ning analüüs (TÜPK)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>
                <a:latin typeface="Times New Roman"/>
                <a:ea typeface="Times New Roman"/>
                <a:cs typeface="Times New Roman"/>
                <a:sym typeface="Times New Roman"/>
              </a:rPr>
              <a:t>Märts-aprill 2019: lõppraporti valmimine ja tulemuste tutvustamine (TÜPK)</a:t>
            </a:r>
            <a:endParaRPr sz="1600" b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203</Words>
  <Application>Microsoft Office PowerPoint</Application>
  <PresentationFormat>On-screen Show (16:9)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Raleway</vt:lpstr>
      <vt:lpstr>Times New Roman</vt:lpstr>
      <vt:lpstr>Lato</vt:lpstr>
      <vt:lpstr>Arial</vt:lpstr>
      <vt:lpstr>Swiss</vt:lpstr>
      <vt:lpstr>Pärnumaa elanike liikumisharjumuste ja -hoiakute uuringu tutvustus  Spordikoolitusel 19. oktoobril 2018</vt:lpstr>
      <vt:lpstr>Eesmärgid</vt:lpstr>
      <vt:lpstr>Metoodika</vt:lpstr>
      <vt:lpstr>Uurimisprobleem</vt:lpstr>
      <vt:lpstr>Taust</vt:lpstr>
      <vt:lpstr>Ajakava ja rollid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Pärnumaa elanike liikumisharjumuste ja -hoiakute uuringu tutvustus  SAPA Rahvatervisekomisjon, 27. augustil 2018</dc:title>
  <dc:creator>Dell</dc:creator>
  <cp:lastModifiedBy>Vahur Mäe</cp:lastModifiedBy>
  <cp:revision>3</cp:revision>
  <dcterms:modified xsi:type="dcterms:W3CDTF">2018-10-19T06:21:50Z</dcterms:modified>
</cp:coreProperties>
</file>